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6" r:id="rId2"/>
    <p:sldId id="256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57C3D-4BC8-494E-897A-5C5E89A9B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FB1BDC-17E1-4CF0-A6E4-3B47917E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5E3308-E975-4F6D-9E75-0CBA77FE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8FF356-D448-444F-A204-430749C0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C63801-D405-4B9E-9DA5-9ECB46C9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83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1524E-068F-422C-A0F7-D6A95C95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6FA740-153F-428F-A07F-46A7F6973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1EE422-9EC5-43BF-8121-201EC58B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84B1C-EBE9-4606-ACDF-76632426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38FE49-2F52-4189-A826-098D99DC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56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7B51AA-8561-479B-B3D9-81DB1AB8C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8C263D-835A-411C-97A8-3482B32DD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24FDE7-664B-4E04-B605-E9CC3092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5723DF-76AC-4274-92DF-C1CCD9C4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919794-1B30-4409-B644-90EA14AD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7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4F6AD-920B-41FC-9563-0D7117EC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DD8D2A-845B-489D-B748-69282E0B3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6CE5DB-AD9E-4832-BE80-BB00A1D4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B9E936-D81A-4452-B92A-52EBC96E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8E164-7327-425A-A381-43AF3C08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5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629E5-F26D-4BED-AA3E-ADB6DDB4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AF57D7-E830-48AD-8873-E95D3E8DF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BDB86-14D5-4EF5-965C-8901192E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9C9167-B42D-4862-B928-2AE58624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080D48-965A-44A3-9AC4-ABF5B03B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62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EC6616-11B2-4037-8B86-4281B852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117484-35AE-4195-825C-8F3CC93FA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979BD5-FB4F-4844-A4F0-FA11A7055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5EDE6A-7CC6-4EA2-81A1-4D452707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2B5F10-6AE8-469B-9720-D88B2C2C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2D6D69-4039-4084-82E9-80BF3EEA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1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1FF03-F227-4D62-ADEA-D40FFD09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266F5-784A-4F99-9336-586406828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C1B2CA-68E8-451A-8CF9-8C0DC3D35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B5A1CC-EE63-422F-8EAD-C494F6FFA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7EF05B-B8B4-4C85-A371-0E019099D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2C6C22-28BB-45DF-8744-84AA2C0B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27D259D-CCCB-4C2C-889E-3BFCD2F8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BC72E7-467D-4485-A42C-9EA174C0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89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87B02C-F158-4216-830C-CABE1574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83581A-04DB-4345-B0E4-AF4F1AEF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CE268A-564F-487C-BC92-E482381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A85E37-5FB0-4BF6-A7B1-4423B516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6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903231-3843-4EEA-AF5A-DF9CB522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784D79-56AB-4724-B475-3B7C9BE8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250B13-CCF7-483E-B65A-43D04E57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8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A9D3B-24F9-4B8D-B96B-EDE4A275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58757B-D323-4894-960C-2F809DB9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32E6EA-F385-4272-B037-867E665C5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A740B1-245E-4571-9C98-8F1297F5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193A41-E9C4-47CF-9686-B95576B6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AC6504-3933-40BB-874F-3C306367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91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646319-6152-44D3-B378-6E822043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3F8F07-E759-4D5C-A1DA-333432012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CDA498-5259-42CF-B0D0-0E1268BB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3A9AC3-9143-4CF3-A5BD-08DB671D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B53732-8557-457F-8A80-62547FDE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5DFFB4-DE62-4A68-A33E-F6362BF7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7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78A3F9-9EEE-401D-920F-40557F4F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2114DF-B3B1-4356-AA16-00D753902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DA6205-0F18-40E1-A93C-9830BE394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6D27-DFF9-4E29-9AFF-FAC21E890567}" type="datetimeFigureOut">
              <a:rPr lang="zh-CN" altLang="en-US" smtClean="0"/>
              <a:t>2020-11-17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87D15F-1C10-4E32-B97A-F0110DB78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7E2884-6936-4F32-ABCF-1924B77D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96EC-F30C-4DBD-9A24-D8698A767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0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24000" y="5238385"/>
            <a:ext cx="9144000" cy="1656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2" y="5216044"/>
            <a:ext cx="6095998" cy="1656000"/>
          </a:xfrm>
          <a:prstGeom prst="rect">
            <a:avLst/>
          </a:prstGeom>
          <a:gradFill flip="none" rotWithShape="1">
            <a:gsLst>
              <a:gs pos="0">
                <a:srgbClr val="026DCE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7895906" y="5511591"/>
            <a:ext cx="4166525" cy="1215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成果与知识产权管理办公室</a:t>
            </a:r>
            <a:endParaRPr lang="en-US" altLang="zh-CN" sz="258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5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2020</a:t>
            </a:r>
            <a:r>
              <a:rPr lang="zh-CN" altLang="en-US" sz="25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</a:t>
            </a:r>
            <a:r>
              <a:rPr lang="en-US" altLang="zh-CN" sz="25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11</a:t>
            </a:r>
            <a:r>
              <a:rPr lang="zh-CN" altLang="en-US" sz="25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月</a:t>
            </a:r>
            <a:r>
              <a:rPr lang="en-US" altLang="zh-CN" sz="25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17</a:t>
            </a:r>
            <a:r>
              <a:rPr lang="zh-CN" altLang="en-US" sz="25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日</a:t>
            </a:r>
            <a:endParaRPr lang="zh-CN" altLang="en-US" sz="1846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82"/>
            <a:ext cx="7351628" cy="263510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" y="33318"/>
            <a:ext cx="3376853" cy="9935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24000" y="1300074"/>
            <a:ext cx="91440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科研创新服务平台</a:t>
            </a:r>
            <a:endParaRPr lang="en-US" altLang="zh-CN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科研成果录入指南</a:t>
            </a:r>
            <a:endParaRPr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旗黑-55" panose="00020600040101010101" pitchFamily="18" charset="-122"/>
              <a:ea typeface="汉仪旗黑-55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193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76C5EF4-AF8B-4932-9F09-D11FA78024AC}"/>
              </a:ext>
            </a:extLst>
          </p:cNvPr>
          <p:cNvSpPr txBox="1"/>
          <p:nvPr/>
        </p:nvSpPr>
        <p:spPr>
          <a:xfrm>
            <a:off x="558465" y="598726"/>
            <a:ext cx="500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根据提示信息，导入或者忽略存在的相似论文</a:t>
            </a:r>
          </a:p>
        </p:txBody>
      </p:sp>
      <p:pic>
        <p:nvPicPr>
          <p:cNvPr id="3074" name="图片 300">
            <a:extLst>
              <a:ext uri="{FF2B5EF4-FFF2-40B4-BE49-F238E27FC236}">
                <a16:creationId xmlns:a16="http://schemas.microsoft.com/office/drawing/2014/main" id="{5A5C78C5-9096-4836-A8AB-E0CA12A8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53" y="968058"/>
            <a:ext cx="7414133" cy="399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2DDA9D0-B71D-4E8B-BB07-9A89FAF340E3}"/>
              </a:ext>
            </a:extLst>
          </p:cNvPr>
          <p:cNvSpPr/>
          <p:nvPr/>
        </p:nvSpPr>
        <p:spPr>
          <a:xfrm>
            <a:off x="1523999" y="6026841"/>
            <a:ext cx="899317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注意：非第一作者或通讯作者，不能修改论文信息，只能查看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6530E5-397C-4E90-94EC-376D0BA45257}"/>
              </a:ext>
            </a:extLst>
          </p:cNvPr>
          <p:cNvSpPr txBox="1"/>
          <p:nvPr/>
        </p:nvSpPr>
        <p:spPr>
          <a:xfrm>
            <a:off x="663730" y="5308885"/>
            <a:ext cx="593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成果完成人提交后，由所在二级单位科研秘书负责审核</a:t>
            </a:r>
          </a:p>
        </p:txBody>
      </p:sp>
    </p:spTree>
    <p:extLst>
      <p:ext uri="{BB962C8B-B14F-4D97-AF65-F5344CB8AC3E}">
        <p14:creationId xmlns:p14="http://schemas.microsoft.com/office/powerpoint/2010/main" val="191133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1B668F-5629-451B-A606-0DC61ECB3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285"/>
            <a:ext cx="10515600" cy="5216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87C6DC-44A3-4263-A137-5CE503D75557}"/>
              </a:ext>
            </a:extLst>
          </p:cNvPr>
          <p:cNvSpPr txBox="1"/>
          <p:nvPr/>
        </p:nvSpPr>
        <p:spPr>
          <a:xfrm>
            <a:off x="577318" y="1389853"/>
            <a:ext cx="1163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入口：科研创新服务平台个人主页              科研成果              新增              著作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2F5670FA-985F-45D8-BBAA-3CEC83DEDF8E}"/>
              </a:ext>
            </a:extLst>
          </p:cNvPr>
          <p:cNvSpPr/>
          <p:nvPr/>
        </p:nvSpPr>
        <p:spPr>
          <a:xfrm>
            <a:off x="5656080" y="1376313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2F2454AB-9150-4637-BFA8-77CA0AE11713}"/>
              </a:ext>
            </a:extLst>
          </p:cNvPr>
          <p:cNvSpPr/>
          <p:nvPr/>
        </p:nvSpPr>
        <p:spPr>
          <a:xfrm>
            <a:off x="8099812" y="1376313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24B359E-CE80-47E3-819A-4C230096D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79" y="2349059"/>
            <a:ext cx="10940805" cy="2423831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83B37C4B-0FC3-4C76-B876-3D8B6B20DC11}"/>
              </a:ext>
            </a:extLst>
          </p:cNvPr>
          <p:cNvSpPr/>
          <p:nvPr/>
        </p:nvSpPr>
        <p:spPr>
          <a:xfrm>
            <a:off x="9983904" y="1348732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AC27AC-6066-41CA-876D-5A7B3D8AA2ED}"/>
              </a:ext>
            </a:extLst>
          </p:cNvPr>
          <p:cNvSpPr txBox="1"/>
          <p:nvPr/>
        </p:nvSpPr>
        <p:spPr>
          <a:xfrm>
            <a:off x="682583" y="5077297"/>
            <a:ext cx="474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根据提示，录入信息，上传附件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31ADBC3-7550-4461-BAE0-30228897BE7D}"/>
              </a:ext>
            </a:extLst>
          </p:cNvPr>
          <p:cNvSpPr/>
          <p:nvPr/>
        </p:nvSpPr>
        <p:spPr>
          <a:xfrm>
            <a:off x="981279" y="6174726"/>
            <a:ext cx="1084936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注意：建议老师根据排名，由校内排名第一的老师负责录入，以防止重复录入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DE0B5D1-F3E3-4606-971E-421C5F7F02F1}"/>
              </a:ext>
            </a:extLst>
          </p:cNvPr>
          <p:cNvSpPr txBox="1"/>
          <p:nvPr/>
        </p:nvSpPr>
        <p:spPr>
          <a:xfrm>
            <a:off x="663730" y="5601120"/>
            <a:ext cx="782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成果完成人提交后，由所在二级单位科研秘书负责审核</a:t>
            </a:r>
          </a:p>
        </p:txBody>
      </p:sp>
    </p:spTree>
    <p:extLst>
      <p:ext uri="{BB962C8B-B14F-4D97-AF65-F5344CB8AC3E}">
        <p14:creationId xmlns:p14="http://schemas.microsoft.com/office/powerpoint/2010/main" val="159450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554674-D4CD-4765-AE3D-5FE4807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855"/>
            <a:ext cx="10515600" cy="132556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三、知识产权（专利、软件著作权等）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B8D15D8-A149-48DE-B916-1263DA64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09" y="2588168"/>
            <a:ext cx="9822730" cy="243580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01C965D-91C4-4E7F-8B39-9B480BD769DD}"/>
              </a:ext>
            </a:extLst>
          </p:cNvPr>
          <p:cNvSpPr txBox="1"/>
          <p:nvPr/>
        </p:nvSpPr>
        <p:spPr>
          <a:xfrm>
            <a:off x="577318" y="1597247"/>
            <a:ext cx="1135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入口：科研创新服务平台个人主页              科研成果              新增              专利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FE044E16-676C-4CED-9D07-41ED7F1A28F2}"/>
              </a:ext>
            </a:extLst>
          </p:cNvPr>
          <p:cNvSpPr/>
          <p:nvPr/>
        </p:nvSpPr>
        <p:spPr>
          <a:xfrm>
            <a:off x="5656080" y="1583707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57C422E1-811D-4DCC-BE66-A2B6DC62CD28}"/>
              </a:ext>
            </a:extLst>
          </p:cNvPr>
          <p:cNvSpPr/>
          <p:nvPr/>
        </p:nvSpPr>
        <p:spPr>
          <a:xfrm>
            <a:off x="8099812" y="1583707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16D490D3-C785-4CB7-8F85-1C2609C86A11}"/>
              </a:ext>
            </a:extLst>
          </p:cNvPr>
          <p:cNvSpPr/>
          <p:nvPr/>
        </p:nvSpPr>
        <p:spPr>
          <a:xfrm>
            <a:off x="9983904" y="1556126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93A9FC-D4D7-4774-BB6B-09EB3662EB73}"/>
              </a:ext>
            </a:extLst>
          </p:cNvPr>
          <p:cNvSpPr txBox="1"/>
          <p:nvPr/>
        </p:nvSpPr>
        <p:spPr>
          <a:xfrm>
            <a:off x="682583" y="5152713"/>
            <a:ext cx="474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根据提示，录入信息，上传附件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E7E9A26-5D68-4D36-B9CE-EB7F7AD7A064}"/>
              </a:ext>
            </a:extLst>
          </p:cNvPr>
          <p:cNvSpPr txBox="1"/>
          <p:nvPr/>
        </p:nvSpPr>
        <p:spPr>
          <a:xfrm>
            <a:off x="663730" y="5676536"/>
            <a:ext cx="782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成果完成人提交后，由所在二级单位科研秘书负责审核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640B3FD-22C5-4FB8-A476-8E6BE990CD01}"/>
              </a:ext>
            </a:extLst>
          </p:cNvPr>
          <p:cNvSpPr/>
          <p:nvPr/>
        </p:nvSpPr>
        <p:spPr>
          <a:xfrm>
            <a:off x="129313" y="6200359"/>
            <a:ext cx="120904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注意：专利申请完成人只要提交即可，科研秘书不需要审核；专利授权需要科研秘书审核</a:t>
            </a:r>
          </a:p>
        </p:txBody>
      </p:sp>
    </p:spTree>
    <p:extLst>
      <p:ext uri="{BB962C8B-B14F-4D97-AF65-F5344CB8AC3E}">
        <p14:creationId xmlns:p14="http://schemas.microsoft.com/office/powerpoint/2010/main" val="38391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12699-CAED-400E-9AB2-682081592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20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  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A1D56C-6242-4388-B5D2-698179D01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2465965"/>
            <a:ext cx="9144000" cy="2641744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en-US" altLang="zh-CN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论文论著</a:t>
            </a:r>
            <a:endParaRPr lang="en-US" altLang="zh-CN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知识产权（专利、软件著作权等）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679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BB8D1-3EAE-4A9A-B0B8-9489A0B9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2" y="74014"/>
            <a:ext cx="10515600" cy="132556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一、系统登录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0D550-A7B1-4447-9B5B-BCFBBAFB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04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入口：</a:t>
            </a:r>
            <a:r>
              <a:rPr lang="en-US" altLang="zh-CN" dirty="0"/>
              <a:t>www.cumt.edu.cn</a:t>
            </a:r>
          </a:p>
          <a:p>
            <a:pPr marL="0" indent="0">
              <a:buNone/>
            </a:pPr>
            <a:r>
              <a:rPr lang="zh-CN" altLang="en-US" dirty="0"/>
              <a:t>学校主页                  快速通道                 融合门户</a:t>
            </a: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D311A1DB-10C9-4BDC-9FD7-B424316A53DD}"/>
              </a:ext>
            </a:extLst>
          </p:cNvPr>
          <p:cNvSpPr/>
          <p:nvPr/>
        </p:nvSpPr>
        <p:spPr>
          <a:xfrm>
            <a:off x="2731676" y="1724057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C5CF9CDC-F442-41A9-8B89-A9A6AFC12967}"/>
              </a:ext>
            </a:extLst>
          </p:cNvPr>
          <p:cNvSpPr/>
          <p:nvPr/>
        </p:nvSpPr>
        <p:spPr>
          <a:xfrm>
            <a:off x="5982876" y="16939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69AC76-BCBB-4ACC-9F78-2B101C590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561"/>
          <a:stretch/>
        </p:blipFill>
        <p:spPr>
          <a:xfrm>
            <a:off x="2475348" y="2918692"/>
            <a:ext cx="6751782" cy="3939308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BEA165-F221-41E1-B7E9-1FDEF03AD1D9}"/>
              </a:ext>
            </a:extLst>
          </p:cNvPr>
          <p:cNvCxnSpPr>
            <a:cxnSpLocks/>
          </p:cNvCxnSpPr>
          <p:nvPr/>
        </p:nvCxnSpPr>
        <p:spPr>
          <a:xfrm>
            <a:off x="5541819" y="6274956"/>
            <a:ext cx="43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3253823-4B89-4C49-A541-54AB29C52B1B}"/>
              </a:ext>
            </a:extLst>
          </p:cNvPr>
          <p:cNvCxnSpPr>
            <a:cxnSpLocks/>
          </p:cNvCxnSpPr>
          <p:nvPr/>
        </p:nvCxnSpPr>
        <p:spPr>
          <a:xfrm>
            <a:off x="3959690" y="5635510"/>
            <a:ext cx="8574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47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7825-553C-43FB-BD4F-141E215A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6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用户登录界面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46533F-44D5-4CD1-B705-64B22D30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17" y="1395167"/>
            <a:ext cx="8002117" cy="51847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1C9CA5C-5C36-432A-A466-A0368BCEBE1A}"/>
              </a:ext>
            </a:extLst>
          </p:cNvPr>
          <p:cNvSpPr txBox="1"/>
          <p:nvPr/>
        </p:nvSpPr>
        <p:spPr>
          <a:xfrm>
            <a:off x="9265626" y="1265094"/>
            <a:ext cx="2659282" cy="50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首次登录需要进行用户激活：点击“登录”按钮下方的“账号激活”链接，按照提示进行操作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账号激活有问题，请联系学校信息处：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83592123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或关注微信公众号：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矿大信息化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，查阅“新版统一身份认证（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IDS7.0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）操作指南”</a:t>
            </a:r>
          </a:p>
        </p:txBody>
      </p:sp>
    </p:spTree>
    <p:extLst>
      <p:ext uri="{BB962C8B-B14F-4D97-AF65-F5344CB8AC3E}">
        <p14:creationId xmlns:p14="http://schemas.microsoft.com/office/powerpoint/2010/main" val="164965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1DF468-3EB5-4954-95F5-5EFF8533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8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系统操作界面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F01886-90D8-4F57-953A-D4FAE1A26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43"/>
          <a:stretch/>
        </p:blipFill>
        <p:spPr>
          <a:xfrm>
            <a:off x="612741" y="1451727"/>
            <a:ext cx="11217897" cy="46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1DF468-3EB5-4954-95F5-5EFF8533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8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完善用户信息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CC749B-9973-4F5C-B962-927C6BED71EA}"/>
              </a:ext>
            </a:extLst>
          </p:cNvPr>
          <p:cNvSpPr txBox="1"/>
          <p:nvPr/>
        </p:nvSpPr>
        <p:spPr>
          <a:xfrm>
            <a:off x="1065228" y="1234913"/>
            <a:ext cx="117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入口：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CCBF5F-DD09-407A-9129-0845A183C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" y="1755073"/>
            <a:ext cx="4858428" cy="49263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C751FF-ECBE-4F3A-BBEE-6803357EB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58" y="0"/>
            <a:ext cx="5544324" cy="50965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32734DD-15F4-4349-BE88-AE88196F718F}"/>
              </a:ext>
            </a:extLst>
          </p:cNvPr>
          <p:cNvSpPr txBox="1"/>
          <p:nvPr/>
        </p:nvSpPr>
        <p:spPr>
          <a:xfrm>
            <a:off x="6397007" y="5046923"/>
            <a:ext cx="5660524" cy="1422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重点完善：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英文名，可以多个，分号隔开；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用于推送论文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手机号，接收业务办理进度提醒</a:t>
            </a:r>
          </a:p>
        </p:txBody>
      </p:sp>
    </p:spTree>
    <p:extLst>
      <p:ext uri="{BB962C8B-B14F-4D97-AF65-F5344CB8AC3E}">
        <p14:creationId xmlns:p14="http://schemas.microsoft.com/office/powerpoint/2010/main" val="389671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554674-D4CD-4765-AE3D-5FE4807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855"/>
            <a:ext cx="10515600" cy="132556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二、论文论著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1B668F-5629-451B-A606-0DC61ECB3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636"/>
            <a:ext cx="10515600" cy="5216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网推论文认领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87C6DC-44A3-4263-A137-5CE503D75557}"/>
              </a:ext>
            </a:extLst>
          </p:cNvPr>
          <p:cNvSpPr txBox="1"/>
          <p:nvPr/>
        </p:nvSpPr>
        <p:spPr>
          <a:xfrm>
            <a:off x="794135" y="2427526"/>
            <a:ext cx="1127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入口：科研创新服务平台个人主页                科研成果               待确认网推论文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2F5670FA-985F-45D8-BBAA-3CEC83DEDF8E}"/>
              </a:ext>
            </a:extLst>
          </p:cNvPr>
          <p:cNvSpPr/>
          <p:nvPr/>
        </p:nvSpPr>
        <p:spPr>
          <a:xfrm>
            <a:off x="5816339" y="2432114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2F2454AB-9150-4637-BFA8-77CA0AE11713}"/>
              </a:ext>
            </a:extLst>
          </p:cNvPr>
          <p:cNvSpPr/>
          <p:nvPr/>
        </p:nvSpPr>
        <p:spPr>
          <a:xfrm>
            <a:off x="8664806" y="2424255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15EADB-3B28-4BB1-9D49-B00992ACB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1" y="3520232"/>
            <a:ext cx="10953948" cy="18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2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73A1C7A-63EA-43D0-8B46-E403FC00DCEE}"/>
              </a:ext>
            </a:extLst>
          </p:cNvPr>
          <p:cNvSpPr txBox="1"/>
          <p:nvPr/>
        </p:nvSpPr>
        <p:spPr>
          <a:xfrm>
            <a:off x="558465" y="598726"/>
            <a:ext cx="545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点击导入并根据提示信息导入或者忽略推送的论文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图片 298">
            <a:extLst>
              <a:ext uri="{FF2B5EF4-FFF2-40B4-BE49-F238E27FC236}">
                <a16:creationId xmlns:a16="http://schemas.microsoft.com/office/drawing/2014/main" id="{CC7D9280-3489-4FCD-980A-F2681730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3" y="1230247"/>
            <a:ext cx="5267325" cy="281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02">
            <a:extLst>
              <a:ext uri="{FF2B5EF4-FFF2-40B4-BE49-F238E27FC236}">
                <a16:creationId xmlns:a16="http://schemas.microsoft.com/office/drawing/2014/main" id="{3B94BCEC-3CB3-4BDA-BC79-A1EACC6E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34" y="2908218"/>
            <a:ext cx="5267325" cy="353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5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270A828-59D6-45AA-9EB8-D7970F2CC8A6}"/>
              </a:ext>
            </a:extLst>
          </p:cNvPr>
          <p:cNvSpPr txBox="1"/>
          <p:nvPr/>
        </p:nvSpPr>
        <p:spPr>
          <a:xfrm>
            <a:off x="558465" y="598726"/>
            <a:ext cx="545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根据提示填写信息，覆盖或者忽略库中存在的论文</a:t>
            </a:r>
          </a:p>
        </p:txBody>
      </p:sp>
      <p:pic>
        <p:nvPicPr>
          <p:cNvPr id="2050" name="图片 299">
            <a:extLst>
              <a:ext uri="{FF2B5EF4-FFF2-40B4-BE49-F238E27FC236}">
                <a16:creationId xmlns:a16="http://schemas.microsoft.com/office/drawing/2014/main" id="{6D86CBCC-806D-4F66-82E6-B57E3D5B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0" y="1051138"/>
            <a:ext cx="5770726" cy="27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303">
            <a:extLst>
              <a:ext uri="{FF2B5EF4-FFF2-40B4-BE49-F238E27FC236}">
                <a16:creationId xmlns:a16="http://schemas.microsoft.com/office/drawing/2014/main" id="{317CB451-6658-4EBA-B0A7-7FDAEA72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44" y="3429000"/>
            <a:ext cx="5951456" cy="33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6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379</Words>
  <Application>Microsoft Office PowerPoint</Application>
  <PresentationFormat>宽屏</PresentationFormat>
  <Paragraphs>39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汉仪旗黑-55</vt:lpstr>
      <vt:lpstr>黑体</vt:lpstr>
      <vt:lpstr>微软雅黑</vt:lpstr>
      <vt:lpstr>Arial</vt:lpstr>
      <vt:lpstr>Wingdings</vt:lpstr>
      <vt:lpstr>Office 主题​​</vt:lpstr>
      <vt:lpstr>PowerPoint 演示文稿</vt:lpstr>
      <vt:lpstr>目      录</vt:lpstr>
      <vt:lpstr>一、系统登录</vt:lpstr>
      <vt:lpstr>用户登录界面</vt:lpstr>
      <vt:lpstr>系统操作界面</vt:lpstr>
      <vt:lpstr>完善用户信息</vt:lpstr>
      <vt:lpstr>二、论文论著</vt:lpstr>
      <vt:lpstr>PowerPoint 演示文稿</vt:lpstr>
      <vt:lpstr>PowerPoint 演示文稿</vt:lpstr>
      <vt:lpstr>PowerPoint 演示文稿</vt:lpstr>
      <vt:lpstr>PowerPoint 演示文稿</vt:lpstr>
      <vt:lpstr>三、知识产权（专利、软件著作权等）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 weidong</dc:creator>
  <cp:lastModifiedBy>jiang weidong</cp:lastModifiedBy>
  <cp:revision>24</cp:revision>
  <dcterms:created xsi:type="dcterms:W3CDTF">2020-11-16T08:21:57Z</dcterms:created>
  <dcterms:modified xsi:type="dcterms:W3CDTF">2020-11-17T01:25:50Z</dcterms:modified>
</cp:coreProperties>
</file>